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9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56" r:id="rId15"/>
    <p:sldId id="272" r:id="rId16"/>
    <p:sldId id="268" r:id="rId17"/>
    <p:sldId id="267" r:id="rId18"/>
  </p:sldIdLst>
  <p:sldSz cx="9144000" cy="6858000" type="screen4x3"/>
  <p:notesSz cx="6858000" cy="952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0981-922D-4AC8-B05D-402F8921DACF}" type="datetimeFigureOut">
              <a:rPr lang="en-MY" smtClean="0"/>
              <a:t>24/5/2017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AAC46-BC44-4F12-9B11-340EDAA03C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458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ADCE-A469-4003-97C9-BE17E19F745A}" type="datetime1">
              <a:rPr lang="en-MY" smtClean="0"/>
              <a:t>24/5/2017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3481-CE32-4C20-8AD0-29EEC1F3E92D}" type="datetime1">
              <a:rPr lang="en-MY" smtClean="0"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2133-3091-46D3-9035-8614EAA6DB52}" type="datetime1">
              <a:rPr lang="en-MY" smtClean="0"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659D-5897-4EB0-8169-7178EAA4F0E9}" type="datetime1">
              <a:rPr lang="en-MY" smtClean="0"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F4E4-3D47-43BC-BEF5-7AADB352E2C6}" type="datetime1">
              <a:rPr lang="en-MY" smtClean="0"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F205-6BF1-4B87-AF54-CCE87DD7001E}" type="datetime1">
              <a:rPr lang="en-MY" smtClean="0"/>
              <a:t>24/5/2017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2FCD-FB23-476D-B61D-C2CA4048E3F2}" type="datetime1">
              <a:rPr lang="en-MY" smtClean="0"/>
              <a:t>24/5/2017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7F2-0447-4DD9-A7D7-459C65D4EE74}" type="datetime1">
              <a:rPr lang="en-MY" smtClean="0"/>
              <a:t>24/5/2017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C3E-4797-4E3E-A5F2-6C0ABC4DBA3E}" type="datetime1">
              <a:rPr lang="en-MY" smtClean="0"/>
              <a:t>24/5/2017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680-CDE3-4D0D-9AC4-24C13BD62B11}" type="datetime1">
              <a:rPr lang="en-MY" smtClean="0"/>
              <a:t>24/5/2017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1F21-3C7D-4F4D-8D4A-AD32023AD094}" type="datetime1">
              <a:rPr lang="en-MY" smtClean="0"/>
              <a:t>24/5/2017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86BA61-89E6-424E-8631-1BED4EF18395}" type="datetime1">
              <a:rPr lang="en-MY" smtClean="0"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DDF64F-660F-4B66-B81D-C91D9CC00DB4}" type="slidenum">
              <a:rPr lang="en-MY" smtClean="0"/>
              <a:t>‹#›</a:t>
            </a:fld>
            <a:endParaRPr lang="en-MY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9" y="548680"/>
            <a:ext cx="741682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41682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58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445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8</cp:revision>
  <cp:lastPrinted>2017-05-24T13:47:58Z</cp:lastPrinted>
  <dcterms:created xsi:type="dcterms:W3CDTF">2017-05-24T12:20:01Z</dcterms:created>
  <dcterms:modified xsi:type="dcterms:W3CDTF">2017-05-24T20:03:41Z</dcterms:modified>
</cp:coreProperties>
</file>